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>
        <p:scale>
          <a:sx n="89" d="100"/>
          <a:sy n="89" d="100"/>
        </p:scale>
        <p:origin x="-1686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38780-B8BE-4551-9A53-77EF7D543D89}" type="datetimeFigureOut">
              <a:rPr lang="sv-SE" smtClean="0"/>
              <a:pPr/>
              <a:t>2011-09-27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5856D-3419-4E89-906B-3F9C2AB44A6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 4"/>
          <p:cNvSpPr/>
          <p:nvPr/>
        </p:nvSpPr>
        <p:spPr>
          <a:xfrm>
            <a:off x="1881997" y="692696"/>
            <a:ext cx="5400600" cy="540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dirty="0"/>
          </a:p>
        </p:txBody>
      </p:sp>
      <p:cxnSp>
        <p:nvCxnSpPr>
          <p:cNvPr id="9" name="Rak 8"/>
          <p:cNvCxnSpPr/>
          <p:nvPr/>
        </p:nvCxnSpPr>
        <p:spPr>
          <a:xfrm>
            <a:off x="4564223" y="707206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872170" y="3429000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rot="5400000">
            <a:off x="2308174" y="1988840"/>
            <a:ext cx="4608512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23"/>
          <p:cNvCxnSpPr/>
          <p:nvPr/>
        </p:nvCxnSpPr>
        <p:spPr>
          <a:xfrm flipH="1">
            <a:off x="2195736" y="2204864"/>
            <a:ext cx="4824536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30"/>
          <p:cNvCxnSpPr/>
          <p:nvPr/>
        </p:nvCxnSpPr>
        <p:spPr>
          <a:xfrm>
            <a:off x="2242037" y="2102368"/>
            <a:ext cx="468052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33"/>
          <p:cNvCxnSpPr/>
          <p:nvPr/>
        </p:nvCxnSpPr>
        <p:spPr>
          <a:xfrm rot="16200000" flipH="1">
            <a:off x="2207445" y="2084276"/>
            <a:ext cx="468052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ktangel 36"/>
          <p:cNvSpPr/>
          <p:nvPr/>
        </p:nvSpPr>
        <p:spPr>
          <a:xfrm>
            <a:off x="4770601" y="1076164"/>
            <a:ext cx="79208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Januari</a:t>
            </a:r>
            <a:endParaRPr lang="sv-SE" sz="1400" dirty="0"/>
          </a:p>
        </p:txBody>
      </p:sp>
      <p:sp>
        <p:nvSpPr>
          <p:cNvPr id="38" name="Rektangel 37"/>
          <p:cNvSpPr/>
          <p:nvPr/>
        </p:nvSpPr>
        <p:spPr>
          <a:xfrm>
            <a:off x="5729127" y="1832739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Februari</a:t>
            </a:r>
            <a:endParaRPr lang="sv-SE" sz="1400" dirty="0"/>
          </a:p>
        </p:txBody>
      </p:sp>
      <p:sp>
        <p:nvSpPr>
          <p:cNvPr id="42" name="Rektangel 41"/>
          <p:cNvSpPr/>
          <p:nvPr/>
        </p:nvSpPr>
        <p:spPr>
          <a:xfrm>
            <a:off x="6258700" y="2772477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Mars</a:t>
            </a:r>
            <a:endParaRPr lang="sv-SE" sz="1400" dirty="0"/>
          </a:p>
        </p:txBody>
      </p:sp>
      <p:sp>
        <p:nvSpPr>
          <p:cNvPr id="43" name="Rektangel 42"/>
          <p:cNvSpPr/>
          <p:nvPr/>
        </p:nvSpPr>
        <p:spPr>
          <a:xfrm>
            <a:off x="6264188" y="3633991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April</a:t>
            </a:r>
            <a:endParaRPr lang="sv-SE" sz="1400" dirty="0"/>
          </a:p>
        </p:txBody>
      </p:sp>
      <p:sp>
        <p:nvSpPr>
          <p:cNvPr id="44" name="Rektangel 43"/>
          <p:cNvSpPr/>
          <p:nvPr/>
        </p:nvSpPr>
        <p:spPr>
          <a:xfrm>
            <a:off x="5796136" y="4930135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Maj</a:t>
            </a:r>
            <a:endParaRPr lang="sv-SE" sz="1400" dirty="0"/>
          </a:p>
        </p:txBody>
      </p:sp>
      <p:sp>
        <p:nvSpPr>
          <p:cNvPr id="45" name="Rektangel 44"/>
          <p:cNvSpPr/>
          <p:nvPr/>
        </p:nvSpPr>
        <p:spPr>
          <a:xfrm>
            <a:off x="4786215" y="5434191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Juni</a:t>
            </a:r>
            <a:endParaRPr lang="sv-SE" sz="1400" dirty="0"/>
          </a:p>
        </p:txBody>
      </p:sp>
      <p:sp>
        <p:nvSpPr>
          <p:cNvPr id="46" name="Rektangel 45"/>
          <p:cNvSpPr/>
          <p:nvPr/>
        </p:nvSpPr>
        <p:spPr>
          <a:xfrm>
            <a:off x="3682412" y="5445224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Juli</a:t>
            </a:r>
            <a:endParaRPr lang="sv-SE" sz="1400" dirty="0"/>
          </a:p>
        </p:txBody>
      </p:sp>
      <p:sp>
        <p:nvSpPr>
          <p:cNvPr id="47" name="Rektangel 46"/>
          <p:cNvSpPr/>
          <p:nvPr/>
        </p:nvSpPr>
        <p:spPr>
          <a:xfrm>
            <a:off x="2649954" y="4653136"/>
            <a:ext cx="79208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Augusti</a:t>
            </a:r>
            <a:endParaRPr lang="sv-SE" sz="1400" dirty="0"/>
          </a:p>
        </p:txBody>
      </p:sp>
      <p:sp>
        <p:nvSpPr>
          <p:cNvPr id="48" name="Rektangel 47"/>
          <p:cNvSpPr/>
          <p:nvPr/>
        </p:nvSpPr>
        <p:spPr>
          <a:xfrm>
            <a:off x="2100769" y="3638469"/>
            <a:ext cx="100811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September</a:t>
            </a:r>
            <a:endParaRPr lang="sv-SE" sz="1400" dirty="0"/>
          </a:p>
        </p:txBody>
      </p:sp>
      <p:sp>
        <p:nvSpPr>
          <p:cNvPr id="49" name="Rektangel 48"/>
          <p:cNvSpPr/>
          <p:nvPr/>
        </p:nvSpPr>
        <p:spPr>
          <a:xfrm>
            <a:off x="2125823" y="283250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Oktober</a:t>
            </a:r>
            <a:endParaRPr lang="sv-SE" sz="1400" dirty="0"/>
          </a:p>
        </p:txBody>
      </p:sp>
      <p:sp>
        <p:nvSpPr>
          <p:cNvPr id="50" name="Rektangel 49"/>
          <p:cNvSpPr/>
          <p:nvPr/>
        </p:nvSpPr>
        <p:spPr>
          <a:xfrm>
            <a:off x="2483768" y="1844824"/>
            <a:ext cx="108012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November</a:t>
            </a:r>
            <a:endParaRPr lang="sv-SE" sz="1400" dirty="0"/>
          </a:p>
        </p:txBody>
      </p:sp>
      <p:sp>
        <p:nvSpPr>
          <p:cNvPr id="51" name="Rektangel 50"/>
          <p:cNvSpPr/>
          <p:nvPr/>
        </p:nvSpPr>
        <p:spPr>
          <a:xfrm>
            <a:off x="3472555" y="1076164"/>
            <a:ext cx="100811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December</a:t>
            </a:r>
            <a:endParaRPr lang="sv-SE" sz="1400" dirty="0"/>
          </a:p>
        </p:txBody>
      </p:sp>
      <p:sp>
        <p:nvSpPr>
          <p:cNvPr id="57" name="textruta 56"/>
          <p:cNvSpPr txBox="1"/>
          <p:nvPr/>
        </p:nvSpPr>
        <p:spPr>
          <a:xfrm>
            <a:off x="1475656" y="5661247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Gemensamt läger</a:t>
            </a:r>
            <a:endParaRPr lang="sv-SE" sz="1200" dirty="0"/>
          </a:p>
        </p:txBody>
      </p:sp>
      <p:sp>
        <p:nvSpPr>
          <p:cNvPr id="58" name="textruta 57"/>
          <p:cNvSpPr txBox="1"/>
          <p:nvPr/>
        </p:nvSpPr>
        <p:spPr>
          <a:xfrm>
            <a:off x="5292080" y="6021288"/>
            <a:ext cx="2046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7/6  Gemensam kåravslutning</a:t>
            </a:r>
            <a:endParaRPr lang="sv-SE" sz="1200" dirty="0"/>
          </a:p>
        </p:txBody>
      </p:sp>
      <p:sp>
        <p:nvSpPr>
          <p:cNvPr id="59" name="textruta 58"/>
          <p:cNvSpPr txBox="1"/>
          <p:nvPr/>
        </p:nvSpPr>
        <p:spPr>
          <a:xfrm>
            <a:off x="6300192" y="5661248"/>
            <a:ext cx="2633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13/5 alt 27/5 </a:t>
            </a:r>
            <a:r>
              <a:rPr lang="sv-SE" sz="1200" dirty="0" err="1" smtClean="0"/>
              <a:t>Provapåmöte</a:t>
            </a:r>
            <a:r>
              <a:rPr lang="sv-SE" sz="1200" dirty="0" smtClean="0"/>
              <a:t> nya scouter</a:t>
            </a:r>
          </a:p>
        </p:txBody>
      </p:sp>
      <p:sp>
        <p:nvSpPr>
          <p:cNvPr id="73" name="textruta 72"/>
          <p:cNvSpPr txBox="1"/>
          <p:nvPr/>
        </p:nvSpPr>
        <p:spPr>
          <a:xfrm>
            <a:off x="5508104" y="476672"/>
            <a:ext cx="11294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Start vårtermin</a:t>
            </a:r>
            <a:endParaRPr lang="sv-SE" sz="1200" dirty="0"/>
          </a:p>
        </p:txBody>
      </p:sp>
      <p:sp>
        <p:nvSpPr>
          <p:cNvPr id="74" name="textruta 73"/>
          <p:cNvSpPr txBox="1"/>
          <p:nvPr/>
        </p:nvSpPr>
        <p:spPr>
          <a:xfrm>
            <a:off x="1043608" y="4797152"/>
            <a:ext cx="1192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Start </a:t>
            </a:r>
            <a:r>
              <a:rPr lang="sv-SE" sz="1200" dirty="0" err="1" smtClean="0"/>
              <a:t>höstermin</a:t>
            </a:r>
            <a:endParaRPr lang="sv-SE" sz="1200" dirty="0"/>
          </a:p>
        </p:txBody>
      </p:sp>
      <p:sp>
        <p:nvSpPr>
          <p:cNvPr id="75" name="textruta 74"/>
          <p:cNvSpPr txBox="1"/>
          <p:nvPr/>
        </p:nvSpPr>
        <p:spPr>
          <a:xfrm>
            <a:off x="683568" y="4437112"/>
            <a:ext cx="1270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15/9 Ledarpatrull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78" name="textruta 77"/>
          <p:cNvSpPr txBox="1"/>
          <p:nvPr/>
        </p:nvSpPr>
        <p:spPr>
          <a:xfrm>
            <a:off x="2195736" y="10409"/>
            <a:ext cx="477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Saltsjöbadens </a:t>
            </a:r>
            <a:r>
              <a:rPr lang="sv-SE" b="1" dirty="0" err="1" smtClean="0"/>
              <a:t>sjöscoutkår</a:t>
            </a:r>
            <a:r>
              <a:rPr lang="sv-SE" b="1" dirty="0" smtClean="0"/>
              <a:t> - </a:t>
            </a:r>
            <a:r>
              <a:rPr lang="sv-SE" b="1" dirty="0" err="1" smtClean="0"/>
              <a:t>kårprogram</a:t>
            </a:r>
            <a:r>
              <a:rPr lang="sv-SE" b="1" dirty="0" smtClean="0"/>
              <a:t> 2011-12</a:t>
            </a:r>
            <a:endParaRPr lang="sv-SE" b="1" dirty="0"/>
          </a:p>
        </p:txBody>
      </p:sp>
      <p:sp>
        <p:nvSpPr>
          <p:cNvPr id="80" name="textruta 79"/>
          <p:cNvSpPr txBox="1"/>
          <p:nvPr/>
        </p:nvSpPr>
        <p:spPr>
          <a:xfrm>
            <a:off x="2230211" y="554196"/>
            <a:ext cx="1715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Avslutning höstterminen</a:t>
            </a:r>
            <a:endParaRPr lang="sv-SE" sz="1200" dirty="0"/>
          </a:p>
        </p:txBody>
      </p:sp>
      <p:sp>
        <p:nvSpPr>
          <p:cNvPr id="83" name="textruta 82"/>
          <p:cNvSpPr txBox="1"/>
          <p:nvPr/>
        </p:nvSpPr>
        <p:spPr>
          <a:xfrm>
            <a:off x="7380312" y="3356992"/>
            <a:ext cx="1525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?/4 Sjöscoutdagen på</a:t>
            </a:r>
          </a:p>
          <a:p>
            <a:r>
              <a:rPr lang="sv-SE" sz="1200" dirty="0" smtClean="0"/>
              <a:t>        Skeppsholmen</a:t>
            </a:r>
            <a:endParaRPr lang="sv-SE" sz="1200" dirty="0"/>
          </a:p>
        </p:txBody>
      </p:sp>
      <p:sp>
        <p:nvSpPr>
          <p:cNvPr id="84" name="textruta 83"/>
          <p:cNvSpPr txBox="1"/>
          <p:nvPr/>
        </p:nvSpPr>
        <p:spPr>
          <a:xfrm>
            <a:off x="6858181" y="4941168"/>
            <a:ext cx="1154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?/5 </a:t>
            </a:r>
            <a:r>
              <a:rPr lang="sv-SE" sz="1200" dirty="0" err="1" smtClean="0"/>
              <a:t>Påmastning</a:t>
            </a:r>
            <a:endParaRPr lang="sv-SE" sz="1200" dirty="0" smtClean="0"/>
          </a:p>
        </p:txBody>
      </p:sp>
      <p:sp>
        <p:nvSpPr>
          <p:cNvPr id="85" name="textruta 84"/>
          <p:cNvSpPr txBox="1"/>
          <p:nvPr/>
        </p:nvSpPr>
        <p:spPr>
          <a:xfrm>
            <a:off x="7020272" y="4509120"/>
            <a:ext cx="1118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?</a:t>
            </a:r>
            <a:r>
              <a:rPr lang="sv-SE" sz="1200" dirty="0" smtClean="0"/>
              <a:t>/5 Sjösättning</a:t>
            </a:r>
            <a:endParaRPr lang="sv-SE" sz="1200" dirty="0"/>
          </a:p>
        </p:txBody>
      </p:sp>
      <p:sp>
        <p:nvSpPr>
          <p:cNvPr id="86" name="textruta 85"/>
          <p:cNvSpPr txBox="1"/>
          <p:nvPr/>
        </p:nvSpPr>
        <p:spPr>
          <a:xfrm>
            <a:off x="323528" y="3429000"/>
            <a:ext cx="1482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24/9  Avmastning &amp;</a:t>
            </a:r>
          </a:p>
          <a:p>
            <a:r>
              <a:rPr lang="sv-SE" sz="1200" dirty="0" smtClean="0"/>
              <a:t>           Båtupptagning</a:t>
            </a:r>
            <a:endParaRPr lang="sv-SE" sz="1200" dirty="0"/>
          </a:p>
        </p:txBody>
      </p:sp>
      <p:sp>
        <p:nvSpPr>
          <p:cNvPr id="87" name="textruta 86"/>
          <p:cNvSpPr txBox="1"/>
          <p:nvPr/>
        </p:nvSpPr>
        <p:spPr>
          <a:xfrm>
            <a:off x="827584" y="1484784"/>
            <a:ext cx="1645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12/11 100 års Jubileum</a:t>
            </a:r>
            <a:endParaRPr lang="sv-SE" sz="1200" dirty="0"/>
          </a:p>
        </p:txBody>
      </p:sp>
      <p:sp>
        <p:nvSpPr>
          <p:cNvPr id="88" name="textruta 87"/>
          <p:cNvSpPr txBox="1"/>
          <p:nvPr/>
        </p:nvSpPr>
        <p:spPr>
          <a:xfrm>
            <a:off x="6588224" y="5229200"/>
            <a:ext cx="1361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?/5  Distriktets dag</a:t>
            </a:r>
          </a:p>
        </p:txBody>
      </p:sp>
      <p:sp>
        <p:nvSpPr>
          <p:cNvPr id="89" name="textruta 88"/>
          <p:cNvSpPr txBox="1"/>
          <p:nvPr/>
        </p:nvSpPr>
        <p:spPr>
          <a:xfrm>
            <a:off x="5868144" y="692696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28-29/1 Ledarhelg</a:t>
            </a:r>
            <a:endParaRPr lang="sv-SE" sz="1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0229" y="2797299"/>
            <a:ext cx="1224136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" name="textruta 54"/>
          <p:cNvSpPr txBox="1"/>
          <p:nvPr/>
        </p:nvSpPr>
        <p:spPr>
          <a:xfrm>
            <a:off x="6660232" y="1268760"/>
            <a:ext cx="17286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22/2 World </a:t>
            </a:r>
            <a:r>
              <a:rPr lang="sv-SE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Thinking</a:t>
            </a:r>
            <a:r>
              <a:rPr lang="sv-S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Day</a:t>
            </a:r>
            <a:endParaRPr lang="sv-SE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7012454" y="4221088"/>
            <a:ext cx="2131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23/4 Sankt Georgdagen</a:t>
            </a:r>
            <a:r>
              <a:rPr lang="sv-SE" sz="1200" dirty="0" smtClean="0"/>
              <a:t> Kårfejd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179512" y="3861048"/>
            <a:ext cx="1782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21/9 Scouternas fredsdag</a:t>
            </a:r>
            <a:endParaRPr lang="sv-SE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3828719" y="6376863"/>
            <a:ext cx="1486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Röd</a:t>
            </a:r>
            <a:r>
              <a:rPr lang="sv-S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v-SE" sz="1200" dirty="0" smtClean="0"/>
              <a:t>= Ledarpatrullen</a:t>
            </a:r>
          </a:p>
          <a:p>
            <a:r>
              <a:rPr lang="sv-S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Blå </a:t>
            </a:r>
            <a:r>
              <a:rPr lang="sv-SE" sz="1200" dirty="0" smtClean="0"/>
              <a:t>= Scouthögtider</a:t>
            </a:r>
            <a:endParaRPr lang="sv-SE" sz="1200" dirty="0"/>
          </a:p>
        </p:txBody>
      </p:sp>
      <p:sp>
        <p:nvSpPr>
          <p:cNvPr id="64" name="textruta 63"/>
          <p:cNvSpPr txBox="1"/>
          <p:nvPr/>
        </p:nvSpPr>
        <p:spPr>
          <a:xfrm>
            <a:off x="494057" y="2566536"/>
            <a:ext cx="1348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13/10 Ledarpatrull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1318069" y="1207785"/>
            <a:ext cx="1348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17/11 Ledarpatrull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66" name="textruta 65"/>
          <p:cNvSpPr txBox="1"/>
          <p:nvPr/>
        </p:nvSpPr>
        <p:spPr>
          <a:xfrm>
            <a:off x="7046325" y="1633575"/>
            <a:ext cx="1270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23/2 Ledarpatrull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67" name="textruta 66"/>
          <p:cNvSpPr txBox="1"/>
          <p:nvPr/>
        </p:nvSpPr>
        <p:spPr>
          <a:xfrm>
            <a:off x="7385378" y="2843535"/>
            <a:ext cx="1270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22/3 Ledarpatrull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68" name="textruta 67"/>
          <p:cNvSpPr txBox="1"/>
          <p:nvPr/>
        </p:nvSpPr>
        <p:spPr>
          <a:xfrm>
            <a:off x="7308304" y="3933056"/>
            <a:ext cx="1270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19/4 Ledarpatrull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69" name="textruta 68"/>
          <p:cNvSpPr txBox="1"/>
          <p:nvPr/>
        </p:nvSpPr>
        <p:spPr>
          <a:xfrm>
            <a:off x="6444208" y="5456257"/>
            <a:ext cx="1270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17/5 Ledarpatrull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8340696" y="19596"/>
            <a:ext cx="7873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smtClean="0"/>
              <a:t>2011-09-27</a:t>
            </a:r>
            <a:endParaRPr lang="sv-SE" sz="1000" dirty="0"/>
          </a:p>
        </p:txBody>
      </p:sp>
      <p:sp>
        <p:nvSpPr>
          <p:cNvPr id="53" name="textruta 52"/>
          <p:cNvSpPr txBox="1"/>
          <p:nvPr/>
        </p:nvSpPr>
        <p:spPr>
          <a:xfrm>
            <a:off x="755576" y="2204864"/>
            <a:ext cx="1209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22/10 </a:t>
            </a:r>
            <a:r>
              <a:rPr lang="sv-SE" sz="1200" dirty="0" err="1" smtClean="0"/>
              <a:t>Nackafejd</a:t>
            </a:r>
            <a:endParaRPr lang="sv-SE" sz="1200" dirty="0"/>
          </a:p>
        </p:txBody>
      </p:sp>
      <p:sp>
        <p:nvSpPr>
          <p:cNvPr id="54" name="textruta 53"/>
          <p:cNvSpPr txBox="1"/>
          <p:nvPr/>
        </p:nvSpPr>
        <p:spPr>
          <a:xfrm>
            <a:off x="611560" y="4149080"/>
            <a:ext cx="1219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18/9 Kårstämma</a:t>
            </a:r>
            <a:endParaRPr lang="sv-SE" sz="1200" dirty="0"/>
          </a:p>
        </p:txBody>
      </p:sp>
      <p:sp>
        <p:nvSpPr>
          <p:cNvPr id="52" name="textruta 51"/>
          <p:cNvSpPr txBox="1"/>
          <p:nvPr/>
        </p:nvSpPr>
        <p:spPr>
          <a:xfrm>
            <a:off x="1403648" y="5085184"/>
            <a:ext cx="1042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24/8 KS-möte</a:t>
            </a:r>
            <a:endParaRPr lang="sv-SE" sz="1200" dirty="0"/>
          </a:p>
        </p:txBody>
      </p:sp>
      <p:sp>
        <p:nvSpPr>
          <p:cNvPr id="56" name="textruta 55"/>
          <p:cNvSpPr txBox="1"/>
          <p:nvPr/>
        </p:nvSpPr>
        <p:spPr>
          <a:xfrm>
            <a:off x="683568" y="908720"/>
            <a:ext cx="2375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19/11 Kåren visar sig på biblioteket</a:t>
            </a:r>
            <a:endParaRPr lang="sv-SE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105</Words>
  <Application>Microsoft Office PowerPoint</Application>
  <PresentationFormat>Bildspel på skärmen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Sara Lundkvist</dc:creator>
  <cp:lastModifiedBy>Sara Lundkvist</cp:lastModifiedBy>
  <cp:revision>52</cp:revision>
  <cp:lastPrinted>2011-08-25T17:33:35Z</cp:lastPrinted>
  <dcterms:created xsi:type="dcterms:W3CDTF">2011-02-24T12:29:22Z</dcterms:created>
  <dcterms:modified xsi:type="dcterms:W3CDTF">2011-09-27T19:27:14Z</dcterms:modified>
</cp:coreProperties>
</file>